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75" r:id="rId3"/>
    <p:sldId id="280" r:id="rId4"/>
    <p:sldId id="276" r:id="rId5"/>
    <p:sldId id="277" r:id="rId6"/>
    <p:sldId id="278" r:id="rId7"/>
    <p:sldId id="279" r:id="rId8"/>
    <p:sldId id="257" r:id="rId9"/>
    <p:sldId id="258" r:id="rId10"/>
    <p:sldId id="259" r:id="rId11"/>
    <p:sldId id="260" r:id="rId12"/>
    <p:sldId id="261" r:id="rId13"/>
    <p:sldId id="262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7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4.png>
</file>

<file path=ppt/media/image15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33A6F3-22A8-5B4A-8229-BA63E2BA469B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65ACA5-1C53-B64E-A69E-31349A4FA4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6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1AC0848-1572-8044-833B-A943741BBD53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9B07819A-44E8-C04D-8E79-599F5219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149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Global Terrorism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By </a:t>
            </a:r>
            <a:r>
              <a:rPr lang="en-US" b="1" dirty="0" err="1" smtClean="0"/>
              <a:t>Snigdha</a:t>
            </a:r>
            <a:r>
              <a:rPr lang="en-US" b="1" dirty="0" smtClean="0"/>
              <a:t> </a:t>
            </a:r>
            <a:r>
              <a:rPr lang="en-US" b="1" dirty="0" err="1" smtClean="0"/>
              <a:t>Cheekoty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55485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" r="31636" b="4445"/>
          <a:stretch/>
        </p:blipFill>
        <p:spPr>
          <a:xfrm>
            <a:off x="304800" y="192524"/>
            <a:ext cx="9083366" cy="613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49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" r="15908" b="4646"/>
          <a:stretch/>
        </p:blipFill>
        <p:spPr>
          <a:xfrm>
            <a:off x="180111" y="182152"/>
            <a:ext cx="8188034" cy="581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32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87" b="4040"/>
          <a:stretch/>
        </p:blipFill>
        <p:spPr>
          <a:xfrm>
            <a:off x="318655" y="332061"/>
            <a:ext cx="9365673" cy="613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83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984" b="3303"/>
          <a:stretch/>
        </p:blipFill>
        <p:spPr>
          <a:xfrm>
            <a:off x="327891" y="226292"/>
            <a:ext cx="7028873" cy="642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52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667" y="806450"/>
            <a:ext cx="65532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69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" y="484717"/>
            <a:ext cx="5966201" cy="584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145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28445" b="86342"/>
          <a:stretch/>
        </p:blipFill>
        <p:spPr>
          <a:xfrm>
            <a:off x="609601" y="457199"/>
            <a:ext cx="7109775" cy="609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375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22" t="20808" r="40929" b="47407"/>
          <a:stretch/>
        </p:blipFill>
        <p:spPr>
          <a:xfrm>
            <a:off x="512617" y="290945"/>
            <a:ext cx="3990285" cy="38515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42" t="12525" r="11869" b="6666"/>
          <a:stretch/>
        </p:blipFill>
        <p:spPr>
          <a:xfrm>
            <a:off x="4502902" y="595746"/>
            <a:ext cx="6757941" cy="554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73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71" y="304799"/>
            <a:ext cx="6209695" cy="596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28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0" y="641350"/>
            <a:ext cx="99695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1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07354" y="1286033"/>
            <a:ext cx="9360645" cy="1374039"/>
          </a:xfrm>
        </p:spPr>
        <p:txBody>
          <a:bodyPr/>
          <a:lstStyle/>
          <a:p>
            <a:r>
              <a:rPr lang="en-US" dirty="0" smtClean="0"/>
              <a:t>This is still an ongoing project. I have tried showing the visualizations that I worked on till now.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9580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705" y="154875"/>
            <a:ext cx="9088362" cy="633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56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42" y="286170"/>
            <a:ext cx="11030857" cy="626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9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10" t="12323" r="11883" b="6465"/>
          <a:stretch/>
        </p:blipFill>
        <p:spPr>
          <a:xfrm>
            <a:off x="374072" y="263235"/>
            <a:ext cx="8007928" cy="654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720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CLEANING STAGE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337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449" y="0"/>
            <a:ext cx="3918857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93715" y="1953491"/>
            <a:ext cx="2793158" cy="1600200"/>
          </a:xfrm>
        </p:spPr>
        <p:txBody>
          <a:bodyPr/>
          <a:lstStyle/>
          <a:p>
            <a:r>
              <a:rPr lang="en-US" dirty="0" smtClean="0"/>
              <a:t>SHOWING MISSING VALUES</a:t>
            </a:r>
            <a:endParaRPr lang="en-US" dirty="0"/>
          </a:p>
        </p:txBody>
      </p:sp>
      <p:sp>
        <p:nvSpPr>
          <p:cNvPr id="8" name="Title 4"/>
          <p:cNvSpPr txBox="1">
            <a:spLocks/>
          </p:cNvSpPr>
          <p:nvPr/>
        </p:nvSpPr>
        <p:spPr bwMode="gray">
          <a:xfrm>
            <a:off x="1154954" y="1011382"/>
            <a:ext cx="3070681" cy="188421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82706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7" y="2621204"/>
            <a:ext cx="11853333" cy="3419856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SHOWING MISSING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288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variable: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“Success”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920" y="988483"/>
            <a:ext cx="5649720" cy="533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951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EXPLORATORY DATA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443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108" b="3603"/>
          <a:stretch/>
        </p:blipFill>
        <p:spPr>
          <a:xfrm>
            <a:off x="346362" y="137678"/>
            <a:ext cx="6165273" cy="6061061"/>
          </a:xfrm>
        </p:spPr>
      </p:pic>
    </p:spTree>
    <p:extLst>
      <p:ext uri="{BB962C8B-B14F-4D97-AF65-F5344CB8AC3E}">
        <p14:creationId xmlns:p14="http://schemas.microsoft.com/office/powerpoint/2010/main" val="590536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427" b="4246"/>
          <a:stretch/>
        </p:blipFill>
        <p:spPr>
          <a:xfrm>
            <a:off x="229370" y="127769"/>
            <a:ext cx="6116012" cy="649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876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55</TotalTime>
  <Words>41</Words>
  <Application>Microsoft Macintosh PowerPoint</Application>
  <PresentationFormat>Widescreen</PresentationFormat>
  <Paragraphs>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Century Gothic</vt:lpstr>
      <vt:lpstr>Wingdings 3</vt:lpstr>
      <vt:lpstr>Arial</vt:lpstr>
      <vt:lpstr>Ion Boardroom</vt:lpstr>
      <vt:lpstr>Global Terrorism Analysis</vt:lpstr>
      <vt:lpstr>PowerPoint Presentation</vt:lpstr>
      <vt:lpstr>DATA CLEANING STAGE</vt:lpstr>
      <vt:lpstr>SHOWING MISSING VALUES</vt:lpstr>
      <vt:lpstr>SHOWING MISSING DATA</vt:lpstr>
      <vt:lpstr>Target variable: “Success”</vt:lpstr>
      <vt:lpstr>EXPLORATORY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Terrorism Analysis</dc:title>
  <dc:creator>scheekot</dc:creator>
  <cp:lastModifiedBy>scheekot</cp:lastModifiedBy>
  <cp:revision>6</cp:revision>
  <dcterms:created xsi:type="dcterms:W3CDTF">2018-05-02T03:09:14Z</dcterms:created>
  <dcterms:modified xsi:type="dcterms:W3CDTF">2018-05-02T04:04:54Z</dcterms:modified>
</cp:coreProperties>
</file>

<file path=docProps/thumbnail.jpeg>
</file>